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96595"/>
            <a:ext cx="10058400" cy="5654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94055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" y="69215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1040"/>
            <a:ext cx="10058400" cy="5654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692785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702945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714375"/>
            <a:ext cx="9835515" cy="5682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694690"/>
            <a:ext cx="10058400" cy="5419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</cp:revision>
  <dcterms:created xsi:type="dcterms:W3CDTF">2015-05-05T08:02:00Z</dcterms:created>
  <dcterms:modified xsi:type="dcterms:W3CDTF">2018-01-15T09:33:19Z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